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62" r:id="rId2"/>
    <p:sldId id="363" r:id="rId3"/>
    <p:sldId id="361" r:id="rId4"/>
    <p:sldId id="258" r:id="rId5"/>
    <p:sldId id="260" r:id="rId6"/>
    <p:sldId id="261" r:id="rId7"/>
    <p:sldId id="262" r:id="rId8"/>
    <p:sldId id="264" r:id="rId9"/>
    <p:sldId id="365" r:id="rId10"/>
    <p:sldId id="265" r:id="rId11"/>
    <p:sldId id="367" r:id="rId12"/>
    <p:sldId id="368" r:id="rId13"/>
    <p:sldId id="270" r:id="rId14"/>
    <p:sldId id="315" r:id="rId15"/>
    <p:sldId id="351" r:id="rId16"/>
    <p:sldId id="366" r:id="rId17"/>
    <p:sldId id="266" r:id="rId18"/>
    <p:sldId id="364" r:id="rId19"/>
    <p:sldId id="356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2EB8D"/>
    <a:srgbClr val="A34D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17" autoAdjust="0"/>
    <p:restoredTop sz="94364" autoAdjust="0"/>
  </p:normalViewPr>
  <p:slideViewPr>
    <p:cSldViewPr snapToGrid="0">
      <p:cViewPr>
        <p:scale>
          <a:sx n="62" d="100"/>
          <a:sy n="62" d="100"/>
        </p:scale>
        <p:origin x="-1458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22B0-8E66-4D62-BCA6-F3B32EE63961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0148A-8CE1-400A-867D-D84E00703DD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5852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689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166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3452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7610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876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610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1423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0943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20160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277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2078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DA03-A8EF-418C-A0D6-80D369E83D22}" type="datetimeFigureOut">
              <a:rPr lang="vi-VN" smtClean="0"/>
              <a:pPr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36EE-06F1-473B-90C1-AF86F8C2F08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149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0520"/>
            <a:ext cx="12192000" cy="72085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41912" y="1895749"/>
            <a:ext cx="9056568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CHAØO MÖØNG CAÙC EM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6945" y="3016743"/>
            <a:ext cx="9452046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ÑEÁN VÔÙI TIEÁT HOÏC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079" y="4038921"/>
            <a:ext cx="9452046" cy="923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vo" pitchFamily="2" charset="0"/>
              </a:rPr>
              <a:t>HOÂM NAY!</a:t>
            </a:r>
            <a:endParaRPr lang="en-US" sz="66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9106"/>
            <a:ext cx="3213979" cy="769441"/>
            <a:chOff x="134912" y="70008"/>
            <a:chExt cx="3213979" cy="7694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2688" y="70008"/>
              <a:ext cx="22862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VNI-Avo" pitchFamily="2" charset="0"/>
                  <a:cs typeface="Times New Roman" panose="02020603050405020304" pitchFamily="18" charset="0"/>
                </a:rPr>
                <a:t>Taïo tieáng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10800000" flipV="1">
            <a:off x="319325" y="1020589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2117" y="1463041"/>
            <a:ext cx="1148443" cy="1290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VNI-Avo" pitchFamily="2" charset="0"/>
                <a:cs typeface="Times New Roman" panose="02020603050405020304" pitchFamily="18" charset="0"/>
              </a:rPr>
              <a:t>d</a:t>
            </a:r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9" idx="3"/>
            <a:endCxn id="10" idx="1"/>
          </p:cNvCxnSpPr>
          <p:nvPr/>
        </p:nvCxnSpPr>
        <p:spPr>
          <a:xfrm>
            <a:off x="4480560" y="2108382"/>
            <a:ext cx="50422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022080" y="1461656"/>
            <a:ext cx="2895600" cy="1290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VNI-Avo" pitchFamily="2" charset="0"/>
                <a:cs typeface="Times New Roman" panose="02020603050405020304" pitchFamily="18" charset="0"/>
              </a:rPr>
              <a:t>d</a:t>
            </a:r>
            <a:r>
              <a:rPr lang="en-US" sz="80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òu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738192" y="2174306"/>
            <a:ext cx="1259528" cy="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406640" y="1463036"/>
            <a:ext cx="877846" cy="1290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04752" y="2174302"/>
            <a:ext cx="1099139" cy="3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9891" y="4562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7475410" y="1048510"/>
            <a:ext cx="79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․</a:t>
            </a:r>
            <a:endParaRPr lang="vi-VN" sz="9600" b="1" dirty="0"/>
          </a:p>
        </p:txBody>
      </p:sp>
      <p:sp>
        <p:nvSpPr>
          <p:cNvPr id="10" name="Rectangle 9"/>
          <p:cNvSpPr/>
          <p:nvPr/>
        </p:nvSpPr>
        <p:spPr>
          <a:xfrm>
            <a:off x="4984786" y="1463041"/>
            <a:ext cx="1740080" cy="1290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349805" y="3443749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endParaRPr lang="vi-VN" sz="1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6" grpId="0" animBg="1"/>
      <p:bldP spid="18" grpId="0"/>
      <p:bldP spid="10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0631" y="56814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83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0540" y="1551733"/>
            <a:ext cx="8012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  öu</a:t>
            </a:r>
            <a:endParaRPr lang="vi-VN" sz="1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1351" y="39819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(Tieát 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2)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2849165" y="0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</a:t>
            </a:r>
            <a:endParaRPr lang="vi-VN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080045" y="0"/>
            <a:ext cx="299232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endParaRPr lang="vi-VN" sz="13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" y="2232391"/>
            <a:ext cx="4674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caùi r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ìu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466" y="2269215"/>
            <a:ext cx="4029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quaû l</a:t>
            </a:r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öïu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367" y="3768820"/>
            <a:ext cx="4055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tr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óu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quaû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1942" y="3814540"/>
            <a:ext cx="509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on c</a:t>
            </a:r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öøu</a:t>
            </a:r>
            <a:endParaRPr lang="vi-VN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095" y="5171777"/>
            <a:ext cx="411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ñ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òu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con</a:t>
            </a:r>
            <a:endParaRPr lang="vi-VN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270" y="5202001"/>
            <a:ext cx="5494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thieáp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19620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baøi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43" t="19311" r="35044" b="49439"/>
          <a:stretch/>
        </p:blipFill>
        <p:spPr>
          <a:xfrm>
            <a:off x="-133181" y="-146957"/>
            <a:ext cx="12591506" cy="7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0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680" y="3948"/>
            <a:ext cx="377539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atin typeface="VNI-Avo" pitchFamily="2" charset="0"/>
                <a:cs typeface="Times New Roman" panose="02020603050405020304" pitchFamily="18" charset="0"/>
              </a:rPr>
              <a:t>Xe caáp cöùu</a:t>
            </a:r>
            <a:endParaRPr lang="en-US" sz="48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86" y="3687737"/>
            <a:ext cx="11492433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Xe caáp cöùu laø xe ñöa beänh nhaân naëng ñeán beänh vieän.</a:t>
            </a:r>
          </a:p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Xe coù maøu traéng vaø daáu coäng maøu ñoû.</a:t>
            </a:r>
          </a:p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Baïn löu yù traùnh ñöôøng cho xe. Xe caàn ñi nhanh ñeå cöùu beänh nhaân.</a:t>
            </a:r>
          </a:p>
          <a:p>
            <a:pPr algn="just"/>
            <a:r>
              <a:rPr lang="en-US" sz="3200" dirty="0" smtClean="0">
                <a:latin typeface="VNI-Avo" pitchFamily="2" charset="0"/>
                <a:cs typeface="Times New Roman" panose="02020603050405020304" pitchFamily="18" charset="0"/>
              </a:rPr>
              <a:t>   Khi caàn xe caáp cöùu, baïn haõy baám soá 115. Nhôù nheù!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35043" t="19311" r="35044" b="49439"/>
          <a:stretch/>
        </p:blipFill>
        <p:spPr>
          <a:xfrm>
            <a:off x="253551" y="865855"/>
            <a:ext cx="11645153" cy="290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2656584" y="3687737"/>
            <a:ext cx="72648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endParaRPr lang="en-US" sz="32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2199" y="4210450"/>
            <a:ext cx="785658" cy="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48201" y="5151419"/>
            <a:ext cx="72648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endParaRPr lang="en-US" sz="3200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48436" y="5675221"/>
            <a:ext cx="785658" cy="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253550" y="720832"/>
            <a:ext cx="5827209" cy="2281448"/>
          </a:xfrm>
          <a:prstGeom prst="cloudCallout">
            <a:avLst>
              <a:gd name="adj1" fmla="val 34994"/>
              <a:gd name="adj2" fmla="val 1851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96752" y="1048294"/>
            <a:ext cx="4570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VNI-Avo" pitchFamily="2" charset="0"/>
                <a:cs typeface="Times New Roman" panose="02020603050405020304" pitchFamily="18" charset="0"/>
              </a:rPr>
              <a:t>Xe caáp cöùu duøng ñeå </a:t>
            </a:r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laøm gì</a:t>
            </a:r>
            <a:r>
              <a:rPr lang="en-US" sz="4000" b="1" dirty="0" smtClean="0">
                <a:latin typeface="VNI-Avo" pitchFamily="2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352" y="1033054"/>
            <a:ext cx="4570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Xe caáp cöùu duøng ñeå 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ñöa beänh nhaân ñeán beänh vieän</a:t>
            </a:r>
            <a:r>
              <a:rPr lang="en-US" sz="3200" b="1" dirty="0" smtClean="0">
                <a:latin typeface="VNI-Avo" pitchFamily="2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6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 animBg="1"/>
      <p:bldP spid="30" grpId="0"/>
      <p:bldP spid="3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13634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00FF"/>
                </a:solidFill>
                <a:latin typeface="VNI-Avo" pitchFamily="2" charset="0"/>
              </a:rPr>
              <a:t>Vieát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5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641604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0280" y="1091564"/>
            <a:ext cx="5547360" cy="412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43840"/>
            <a:ext cx="711708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040" y="3337560"/>
            <a:ext cx="7117080" cy="32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90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0560"/>
            <a:ext cx="12192000" cy="752856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343626" y="866432"/>
            <a:ext cx="12239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462" y="4121573"/>
            <a:ext cx="7039876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HP001 5 hàng" pitchFamily="34" charset="0"/>
              </a:rPr>
              <a:t>Tuần 17 </a:t>
            </a:r>
            <a:r>
              <a:rPr lang="en-US" sz="6600" b="1" dirty="0">
                <a:latin typeface="HP001 5 hàng" pitchFamily="34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HP001 5 hàng" pitchFamily="34" charset="0"/>
              </a:rPr>
              <a:t>Thứ </a:t>
            </a:r>
            <a:r>
              <a:rPr lang="en-US" sz="6600" b="1" dirty="0" smtClean="0">
                <a:solidFill>
                  <a:srgbClr val="0070C0"/>
                </a:solidFill>
                <a:latin typeface="HP001 5 hàng" pitchFamily="34" charset="0"/>
              </a:rPr>
              <a:t>tư</a:t>
            </a:r>
            <a:endParaRPr lang="en-US" sz="6600" b="1" dirty="0">
              <a:solidFill>
                <a:srgbClr val="0070C0"/>
              </a:solidFill>
              <a:latin typeface="HP001 5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4284" y="1721282"/>
            <a:ext cx="4151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VẦN</a:t>
            </a:r>
            <a:endParaRPr lang="en-US" sz="80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326" y="2899574"/>
            <a:ext cx="22300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LÔÙP 1</a:t>
            </a:r>
            <a:endParaRPr lang="en-US" sz="60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4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9120" y="5202005"/>
            <a:ext cx="301555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beøo taây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407" y="1183625"/>
            <a:ext cx="435248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ao leâu ñeâu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703" y="2501629"/>
            <a:ext cx="29395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keùo co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111" y="3829369"/>
            <a:ext cx="305067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caùi leàu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0757" t="26518" r="30690" b="32946"/>
          <a:stretch/>
        </p:blipFill>
        <p:spPr>
          <a:xfrm>
            <a:off x="379376" y="505794"/>
            <a:ext cx="2601192" cy="225084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389" t="23899" r="30155" b="35030"/>
          <a:stretch/>
        </p:blipFill>
        <p:spPr>
          <a:xfrm>
            <a:off x="9165240" y="3879024"/>
            <a:ext cx="2597179" cy="219699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3033" t="21458" r="33334" b="31756"/>
          <a:stretch/>
        </p:blipFill>
        <p:spPr>
          <a:xfrm>
            <a:off x="9057627" y="516933"/>
            <a:ext cx="2578499" cy="212466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846" t="25446" r="27678" b="33840"/>
          <a:stretch/>
        </p:blipFill>
        <p:spPr>
          <a:xfrm>
            <a:off x="422389" y="3845157"/>
            <a:ext cx="2595133" cy="225084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 flipV="1">
            <a:off x="8070890" y="1579266"/>
            <a:ext cx="986737" cy="6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  <a:endCxn id="14" idx="3"/>
          </p:cNvCxnSpPr>
          <p:nvPr/>
        </p:nvCxnSpPr>
        <p:spPr>
          <a:xfrm rot="10800000" flipV="1">
            <a:off x="3017523" y="2963294"/>
            <a:ext cx="1300181" cy="2007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2" idx="1"/>
          </p:cNvCxnSpPr>
          <p:nvPr/>
        </p:nvCxnSpPr>
        <p:spPr>
          <a:xfrm>
            <a:off x="7344788" y="4291034"/>
            <a:ext cx="1820452" cy="686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  <a:endCxn id="11" idx="3"/>
          </p:cNvCxnSpPr>
          <p:nvPr/>
        </p:nvCxnSpPr>
        <p:spPr>
          <a:xfrm rot="10800000">
            <a:off x="2980568" y="1631216"/>
            <a:ext cx="1408552" cy="4032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57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0631" y="568149"/>
            <a:ext cx="4729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 </a:t>
            </a:r>
            <a:r>
              <a:rPr lang="en-US" sz="6600" b="1" u="sng" dirty="0" smtClean="0">
                <a:latin typeface="VNI-Avo" pitchFamily="2" charset="0"/>
                <a:cs typeface="Times New Roman" panose="02020603050405020304" pitchFamily="18" charset="0"/>
              </a:rPr>
              <a:t>Baøi 83</a:t>
            </a:r>
            <a:r>
              <a:rPr lang="en-US" sz="6600" b="1" dirty="0" smtClean="0">
                <a:latin typeface="VNI-Avo" pitchFamily="2" charset="0"/>
                <a:cs typeface="Times New Roman" panose="02020603050405020304" pitchFamily="18" charset="0"/>
              </a:rPr>
              <a:t>: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0540" y="1551733"/>
            <a:ext cx="80122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  öu</a:t>
            </a:r>
            <a:endParaRPr lang="vi-VN" sz="1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1351" y="39819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VNI-Avo" pitchFamily="2" charset="0"/>
                <a:cs typeface="Times New Roman" panose="02020603050405020304" pitchFamily="18" charset="0"/>
              </a:rPr>
              <a:t>   (Tieát 1)</a:t>
            </a:r>
            <a:r>
              <a:rPr lang="en-US" sz="8800" b="1" dirty="0" smtClean="0">
                <a:latin typeface="VNI-Avo" pitchFamily="2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2120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805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00FF"/>
                </a:solidFill>
                <a:latin typeface="VNI-Avo" pitchFamily="2" charset="0"/>
              </a:rPr>
              <a:t>Khaùm phaù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0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841991"/>
            <a:ext cx="4674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caùi r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ìu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6040" y="4663413"/>
            <a:ext cx="2034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49440" y="5811438"/>
            <a:ext cx="4998720" cy="970362"/>
            <a:chOff x="1434465" y="5359272"/>
            <a:chExt cx="2932475" cy="820878"/>
          </a:xfrm>
        </p:grpSpPr>
        <p:sp>
          <p:nvSpPr>
            <p:cNvPr id="15" name="Rectangle 14"/>
            <p:cNvSpPr/>
            <p:nvPr/>
          </p:nvSpPr>
          <p:spPr>
            <a:xfrm>
              <a:off x="1434465" y="5373862"/>
              <a:ext cx="547205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VNI-Avo" pitchFamily="2" charset="0"/>
                  <a:cs typeface="Times New Roman" panose="02020603050405020304" pitchFamily="18" charset="0"/>
                </a:rPr>
                <a:t>ö</a:t>
              </a:r>
              <a:endParaRPr lang="vi-VN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6839" y="5373786"/>
              <a:ext cx="57998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atin typeface="VNI-Avo" pitchFamily="2" charset="0"/>
                  <a:cs typeface="Times New Roman" panose="02020603050405020304" pitchFamily="18" charset="0"/>
                </a:rPr>
                <a:t>u</a:t>
              </a:r>
              <a:endParaRPr lang="vi-VN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5" idx="3"/>
              <a:endCxn id="16" idx="1"/>
            </p:cNvCxnSpPr>
            <p:nvPr/>
          </p:nvCxnSpPr>
          <p:spPr>
            <a:xfrm flipV="1">
              <a:off x="1981670" y="5775718"/>
              <a:ext cx="455169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442677" y="5359272"/>
              <a:ext cx="924263" cy="803864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latin typeface="VNI-Avo" pitchFamily="2" charset="0"/>
                  <a:cs typeface="Times New Roman" panose="02020603050405020304" pitchFamily="18" charset="0"/>
                </a:rPr>
                <a:t>öu</a:t>
              </a:r>
              <a:endParaRPr lang="vi-VN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>
            <a:xfrm flipV="1">
              <a:off x="3016823" y="5761204"/>
              <a:ext cx="425855" cy="145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0233037" y="4660569"/>
            <a:ext cx="63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ö</a:t>
            </a:r>
            <a:endParaRPr lang="vi-VN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40131" y="4670251"/>
            <a:ext cx="64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u</a:t>
            </a:r>
            <a:endParaRPr lang="vi-VN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3600"/>
          </a:p>
        </p:txBody>
      </p:sp>
      <p:sp>
        <p:nvSpPr>
          <p:cNvPr id="2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3600"/>
          </a:p>
        </p:txBody>
      </p:sp>
      <p:sp>
        <p:nvSpPr>
          <p:cNvPr id="2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3600"/>
          </a:p>
        </p:txBody>
      </p:sp>
      <p:sp>
        <p:nvSpPr>
          <p:cNvPr id="26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3600"/>
          </a:p>
        </p:txBody>
      </p:sp>
      <p:sp>
        <p:nvSpPr>
          <p:cNvPr id="27" name="TextBox 26"/>
          <p:cNvSpPr txBox="1"/>
          <p:nvPr/>
        </p:nvSpPr>
        <p:spPr>
          <a:xfrm>
            <a:off x="7629186" y="2833095"/>
            <a:ext cx="4029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quaû l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öïu 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57360" y="3776476"/>
            <a:ext cx="3040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l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öïu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600" y="5803608"/>
            <a:ext cx="4444560" cy="962951"/>
            <a:chOff x="1622837" y="5615734"/>
            <a:chExt cx="3227915" cy="809352"/>
          </a:xfrm>
        </p:grpSpPr>
        <p:grpSp>
          <p:nvGrpSpPr>
            <p:cNvPr id="8" name="Group 7"/>
            <p:cNvGrpSpPr/>
            <p:nvPr/>
          </p:nvGrpSpPr>
          <p:grpSpPr>
            <a:xfrm>
              <a:off x="1622837" y="5615734"/>
              <a:ext cx="2196323" cy="809352"/>
              <a:chOff x="1383232" y="5385585"/>
              <a:chExt cx="2124533" cy="80935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83232" y="5385585"/>
                <a:ext cx="624090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>
                    <a:latin typeface="VNI-Avo" pitchFamily="2" charset="0"/>
                    <a:cs typeface="Times New Roman" panose="02020603050405020304" pitchFamily="18" charset="0"/>
                  </a:rPr>
                  <a:t>i</a:t>
                </a:r>
                <a:endParaRPr lang="vi-VN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>
                <a:stCxn id="9" idx="3"/>
                <a:endCxn id="12" idx="1"/>
              </p:cNvCxnSpPr>
              <p:nvPr/>
            </p:nvCxnSpPr>
            <p:spPr>
              <a:xfrm>
                <a:off x="2007315" y="5788729"/>
                <a:ext cx="358552" cy="427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365873" y="5391073"/>
                <a:ext cx="601873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>
                    <a:latin typeface="VNI-Avo" pitchFamily="2" charset="0"/>
                    <a:cs typeface="Times New Roman" panose="02020603050405020304" pitchFamily="18" charset="0"/>
                  </a:rPr>
                  <a:t>u</a:t>
                </a:r>
                <a:endParaRPr lang="vi-VN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2985801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3856715" y="5621222"/>
              <a:ext cx="994037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latin typeface="VNI-Avo" pitchFamily="2" charset="0"/>
                  <a:cs typeface="Times New Roman" panose="02020603050405020304" pitchFamily="18" charset="0"/>
                </a:rPr>
                <a:t>iu</a:t>
              </a:r>
              <a:endParaRPr lang="vi-VN" sz="8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910840" y="4677763"/>
            <a:ext cx="1633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iu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03554" y="4681280"/>
            <a:ext cx="375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i</a:t>
            </a:r>
            <a:endParaRPr lang="vi-VN" sz="8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56328" y="4682959"/>
            <a:ext cx="565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latin typeface="VNI-Avo" pitchFamily="2" charset="0"/>
                <a:cs typeface="Times New Roman" panose="02020603050405020304" pitchFamily="18" charset="0"/>
              </a:rPr>
              <a:t>u</a:t>
            </a:r>
            <a:endParaRPr lang="vi-VN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94085" y="3765915"/>
            <a:ext cx="3492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VNI-Avo" pitchFamily="2" charset="0"/>
                <a:cs typeface="Times New Roman" panose="02020603050405020304" pitchFamily="18" charset="0"/>
              </a:rPr>
              <a:t>r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ìu</a:t>
            </a:r>
            <a:endParaRPr lang="vi-V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l="40810" t="19311" r="33692" b="53445"/>
          <a:stretch/>
        </p:blipFill>
        <p:spPr>
          <a:xfrm>
            <a:off x="307974" y="148652"/>
            <a:ext cx="4346037" cy="2838015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43603" t="19311" r="35674" b="53606"/>
          <a:stretch/>
        </p:blipFill>
        <p:spPr>
          <a:xfrm>
            <a:off x="7183137" y="148652"/>
            <a:ext cx="4353785" cy="275985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Búa rìu cán gỗ bọc cao su – Dụng Cụ Làm Vườn - Vì Môi Trường Xanh Sạch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ông Dụng Làm Đẹp Của Trái Lựu Đ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616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1551 L 3.33333E-6 7.40741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1.66667E-6 -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1" grpId="0"/>
      <p:bldP spid="21" grpId="1"/>
      <p:bldP spid="22" grpId="0"/>
      <p:bldP spid="22" grpId="1"/>
      <p:bldP spid="27" grpId="0"/>
      <p:bldP spid="28" grpId="0"/>
      <p:bldP spid="50" grpId="0"/>
      <p:bldP spid="50" grpId="1"/>
      <p:bldP spid="52" grpId="0"/>
      <p:bldP spid="52" grpId="1"/>
      <p:bldP spid="53" grpId="0"/>
      <p:bldP spid="53" grpId="1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1962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Ñoïc töø </a:t>
            </a:r>
          </a:p>
          <a:p>
            <a:pPr algn="ctr"/>
            <a:r>
              <a:rPr lang="en-US" sz="11500" b="1" dirty="0" smtClean="0">
                <a:solidFill>
                  <a:srgbClr val="0000FF"/>
                </a:solidFill>
                <a:latin typeface="VNI-Avo" pitchFamily="2" charset="0"/>
              </a:rPr>
              <a:t>öùng duïng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76727" y="2503900"/>
            <a:ext cx="405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tróu quaû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08382" y="2412460"/>
            <a:ext cx="340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on cöøu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975" y="5857321"/>
            <a:ext cx="411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ñòu con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8270" y="5765881"/>
            <a:ext cx="418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böu thieáp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0629" t="20273" r="34503" b="34255"/>
          <a:stretch/>
        </p:blipFill>
        <p:spPr>
          <a:xfrm>
            <a:off x="7302885" y="3482145"/>
            <a:ext cx="4097797" cy="233953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3602" t="23544" r="33602" b="33884"/>
          <a:stretch/>
        </p:blipFill>
        <p:spPr>
          <a:xfrm>
            <a:off x="7268727" y="63219"/>
            <a:ext cx="4132866" cy="241790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5043" t="22516" r="34413" b="35016"/>
          <a:stretch/>
        </p:blipFill>
        <p:spPr>
          <a:xfrm>
            <a:off x="1113266" y="3535034"/>
            <a:ext cx="4075495" cy="240339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448" t="24118" r="28916" b="34535"/>
          <a:stretch/>
        </p:blipFill>
        <p:spPr>
          <a:xfrm>
            <a:off x="1070039" y="85948"/>
            <a:ext cx="4118723" cy="2385593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676727" y="2503900"/>
            <a:ext cx="405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tr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óu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quaû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8382" y="2412460"/>
            <a:ext cx="3403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on c</a:t>
            </a:r>
            <a:r>
              <a:rPr lang="en-US" sz="60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öøu</a:t>
            </a:r>
            <a:endParaRPr lang="vi-VN" sz="60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975" y="5857577"/>
            <a:ext cx="411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ñ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òu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con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88270" y="5765881"/>
            <a:ext cx="4183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6000" b="1" dirty="0" smtClean="0">
                <a:solidFill>
                  <a:srgbClr val="D60093"/>
                </a:solidFill>
                <a:latin typeface="VNI-Avo" pitchFamily="2" charset="0"/>
                <a:cs typeface="Times New Roman" panose="02020603050405020304" pitchFamily="18" charset="0"/>
              </a:rPr>
              <a:t>öu</a:t>
            </a:r>
            <a:r>
              <a:rPr lang="en-US" sz="6000" b="1" dirty="0" smtClean="0">
                <a:latin typeface="VNI-Avo" pitchFamily="2" charset="0"/>
                <a:cs typeface="Times New Roman" panose="02020603050405020304" pitchFamily="18" charset="0"/>
              </a:rPr>
              <a:t> thieáp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sheep-con-cuu - AROMA Tiếng Anh Cho Người Đi Là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06" y="5105400"/>
            <a:ext cx="2824294" cy="1539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  <p:bldP spid="19" grpId="0"/>
      <p:bldP spid="20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215</Words>
  <Application>Microsoft Office PowerPoint</Application>
  <PresentationFormat>Custom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00000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530</cp:revision>
  <dcterms:created xsi:type="dcterms:W3CDTF">2020-11-22T10:22:33Z</dcterms:created>
  <dcterms:modified xsi:type="dcterms:W3CDTF">2022-01-07T00:13:02Z</dcterms:modified>
</cp:coreProperties>
</file>